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2" r:id="rId5"/>
    <p:sldId id="292" r:id="rId6"/>
    <p:sldId id="293" r:id="rId7"/>
    <p:sldId id="283" r:id="rId8"/>
    <p:sldId id="291" r:id="rId9"/>
    <p:sldId id="284" r:id="rId10"/>
    <p:sldId id="294" r:id="rId11"/>
    <p:sldId id="295" r:id="rId12"/>
    <p:sldId id="285" r:id="rId13"/>
    <p:sldId id="296" r:id="rId14"/>
    <p:sldId id="256" r:id="rId15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31" autoAdjust="0"/>
  </p:normalViewPr>
  <p:slideViewPr>
    <p:cSldViewPr snapToGrid="0">
      <p:cViewPr varScale="1">
        <p:scale>
          <a:sx n="127" d="100"/>
          <a:sy n="127" d="100"/>
        </p:scale>
        <p:origin x="216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GB" sz="1862" b="0" i="1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i="1" noProof="0" dirty="0"/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862" b="0" i="1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62E-4EA4-B76E-50D876C5C11B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invertIfNegative val="0"/>
            <c:bubble3D val="0"/>
            <c:spPr>
              <a:pattFill prst="dk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"£"#,##0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£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GB" sz="1862" b="0" i="1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noProof="0" dirty="0"/>
              <a:t>Company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862" b="0" i="1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pattFill prst="dkUpDiag">
                <a:fgClr>
                  <a:schemeClr val="bg1">
                    <a:lumMod val="75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Lbls>
            <c:dLbl>
              <c:idx val="0"/>
              <c:layout>
                <c:manualLayout>
                  <c:x val="-9.4339622641509496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FA-4A5E-AB52-FBB4B74C74A7}"/>
                </c:ext>
              </c:extLst>
            </c:dLbl>
            <c:dLbl>
              <c:idx val="1"/>
              <c:layout>
                <c:manualLayout>
                  <c:x val="2.8301886792452831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DA-48E7-A321-402E979D2202}"/>
                </c:ext>
              </c:extLst>
            </c:dLbl>
            <c:dLbl>
              <c:idx val="2"/>
              <c:layout>
                <c:manualLayout>
                  <c:x val="0.13522012578616341"/>
                  <c:y val="-6.858378753966687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FA-4A5E-AB52-FBB4B74C74A7}"/>
                </c:ext>
              </c:extLst>
            </c:dLbl>
            <c:dLbl>
              <c:idx val="3"/>
              <c:layout>
                <c:manualLayout>
                  <c:x val="6.6037735849056603E-2"/>
                  <c:y val="-0.1485982063359449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DA-48E7-A321-402E979D2202}"/>
                </c:ext>
              </c:extLst>
            </c:dLbl>
            <c:dLbl>
              <c:idx val="4"/>
              <c:layout>
                <c:manualLayout>
                  <c:x val="-6.6037735849056603E-2"/>
                  <c:y val="0.1200216281944170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ADA-48E7-A321-402E979D2202}"/>
                </c:ext>
              </c:extLst>
            </c:dLbl>
            <c:spPr>
              <a:solidFill>
                <a:srgbClr val="FFFFFF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en-GB" sz="1197" b="0" i="1" u="none" strike="noStrike" kern="1200" baseline="0" noProof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"£"#,##0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i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5FAA28-D333-4D57-AF0E-BDF53B4498B2}" type="datetime1">
              <a:rPr lang="en-GB" smtClean="0"/>
              <a:t>20/02/2023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03277C-3F5C-4673-8D79-1738A329ED93}" type="datetime1">
              <a:rPr lang="en-GB" noProof="0" smtClean="0"/>
              <a:t>20/02/2023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949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432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716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884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163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270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137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673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945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664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-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 noProof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GB" sz="1600" b="1" spc="-100" noProof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GB" sz="1600" b="1" spc="-100" noProof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n-gb/article/edit-a-presentation-ff353d37-742a-4aa8-8bdd-6b1f488127a2?omkt=en-GB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205663" y="3941638"/>
            <a:ext cx="1879577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br>
              <a:rPr lang="en-GB" sz="1600" b="1" spc="-100">
                <a:solidFill>
                  <a:schemeClr val="accent1"/>
                </a:solidFill>
                <a:latin typeface="Corbel" panose="020B0503020204020204" pitchFamily="34" charset="0"/>
              </a:rPr>
            </a:br>
            <a:r>
              <a:rPr lang="en-GB" sz="1600" b="1" spc="-10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/>
              <a:t>Presentation Cover Title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/>
              <a:t>Lorem ipsum dolor sit amet, consectetur adipiscing elit.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n-GB"/>
              <a:t>April Hansson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GB"/>
              <a:t>+44 1239 876 554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n-GB"/>
              <a:t>april@woodgrovebank.com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66191" y="4904341"/>
            <a:ext cx="244786" cy="244786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n-GB"/>
              <a:t>www.woodgrovebank.com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GB" sz="1600" b="1" spc="-10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GB" sz="1600" b="1" spc="-10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Customise this Template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490538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GB" sz="6000" u="sng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FBD6A-CACA-4C51-A7BE-2C945E3208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/>
              <a:t>Section Divider Option 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/>
              <a:t>Lorem ipsum dolor sit amet, consectetur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/>
          <a:lstStyle/>
          <a:p>
            <a:pPr rtl="0"/>
            <a:r>
              <a:rPr lang="en-GB"/>
              <a:t>Section Divider Option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/>
              <a:t>Lorem ipsum dolor sit amet, consectetur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 rtlCol="0"/>
          <a:lstStyle/>
          <a:p>
            <a:pPr rtl="0"/>
            <a:r>
              <a:rPr lang="en-GB"/>
              <a:t>About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0800" y="2747725"/>
            <a:ext cx="4498999" cy="727550"/>
          </a:xfrm>
        </p:spPr>
        <p:txBody>
          <a:bodyPr rtlCol="0"/>
          <a:lstStyle/>
          <a:p>
            <a:pPr rtl="0"/>
            <a:r>
              <a:rPr lang="en-GB"/>
              <a:t>Lorem ipsum dolor sit amet, consectetur adipiscing elit. Etiam aliquet eu mi quis lacinia. Ut fermentum a magna ut.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3746500"/>
            <a:ext cx="5184800" cy="2445500"/>
          </a:xfrm>
        </p:spPr>
        <p:txBody>
          <a:bodyPr rtlCol="0"/>
          <a:lstStyle/>
          <a:p>
            <a:pPr marL="0" indent="0" rtl="0">
              <a:buNone/>
            </a:pPr>
            <a:r>
              <a:rPr lang="en-GB" sz="2800"/>
              <a:t>Lorem ipsum dolor sit amet, consectetur adipiscing elit. </a:t>
            </a:r>
          </a:p>
          <a:p>
            <a:pPr rtl="0"/>
            <a:r>
              <a:rPr lang="en-GB"/>
              <a:t>Ut fermentum a magna ut eleifend. </a:t>
            </a:r>
          </a:p>
          <a:p>
            <a:pPr rtl="0"/>
            <a:r>
              <a:rPr lang="en-GB"/>
              <a:t>Integer convallis suscipit ante eu varius. </a:t>
            </a:r>
          </a:p>
          <a:p>
            <a:pPr rtl="0"/>
            <a:r>
              <a:rPr lang="en-GB"/>
              <a:t>Morbi a purus dolor.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Our Promise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GB" sz="3200"/>
              <a:t>Lorem ipsum dolor sit amet. </a:t>
            </a:r>
          </a:p>
          <a:p>
            <a:pPr rtl="0"/>
            <a:r>
              <a:rPr lang="en-GB"/>
              <a:t>Ut fermentum a magna ut eleifend. Integer convallis suscipit ante eu varius. </a:t>
            </a:r>
          </a:p>
          <a:p>
            <a:pPr rtl="0"/>
            <a:r>
              <a:rPr lang="en-GB"/>
              <a:t>Suspendisse sit amet ipsum finibus justo viverra blandit. </a:t>
            </a:r>
          </a:p>
          <a:p>
            <a:pPr rtl="0"/>
            <a:r>
              <a:rPr lang="en-GB"/>
              <a:t>Ut congue quis tortor eget sodales. </a:t>
            </a:r>
          </a:p>
          <a:p>
            <a:pPr rt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9" name="Picture Placeholder 8" descr="Top view of three men rowing a boat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7560193" y="1345309"/>
            <a:ext cx="3737526" cy="3932633"/>
          </a:xfr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n-GB"/>
              <a:t>Lorem ipsum dolor sit amet, consectetur adipiscing elit.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 rtlCol="0"/>
          <a:lstStyle/>
          <a:p>
            <a:pPr rtl="0"/>
            <a:r>
              <a:rPr lang="en-GB"/>
              <a:t>Company Name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 rtlCol="0"/>
          <a:lstStyle/>
          <a:p>
            <a:pPr rtl="0"/>
            <a:r>
              <a:rPr lang="en-GB"/>
              <a:t>Nulla a erat eget nunc hendrerit ultrices eu nec nulla. Donec viverra leo aliquet, auctor quam id, convallis orci. </a:t>
            </a:r>
          </a:p>
          <a:p>
            <a:pPr rtl="0"/>
            <a:endParaRPr lang="en-GB"/>
          </a:p>
          <a:p>
            <a:pPr lvl="1" rtl="0"/>
            <a:r>
              <a:rPr lang="en-GB"/>
              <a:t>Sed in molestie est. Cras ornare turpis at ligula posuere, sit amet accumsan neque lobortis.</a:t>
            </a:r>
          </a:p>
          <a:p>
            <a:pPr lvl="1" rtl="0"/>
            <a:r>
              <a:rPr lang="en-GB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 rtlCol="0"/>
          <a:lstStyle/>
          <a:p>
            <a:pPr rtl="0"/>
            <a:r>
              <a:rPr lang="en-GB"/>
              <a:t>Competitive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 rtlCol="0"/>
          <a:lstStyle/>
          <a:p>
            <a:pPr rtl="0"/>
            <a:r>
              <a:rPr lang="en-GB"/>
              <a:t>Praesent venenatis quam tortor, viverra nunc rutrum. </a:t>
            </a:r>
          </a:p>
          <a:p>
            <a:pPr rtl="0"/>
            <a:endParaRPr lang="en-GB"/>
          </a:p>
          <a:p>
            <a:pPr lvl="1" rtl="0"/>
            <a:r>
              <a:rPr lang="en-GB"/>
              <a:t>Maecenas malesuada ultricies sapien sit amet pharetra. </a:t>
            </a:r>
          </a:p>
          <a:p>
            <a:pPr lvl="1" rtl="0"/>
            <a:r>
              <a:rPr lang="en-GB"/>
              <a:t>Nunc tempus, risus sodales sodales hendrerit, arcu dolor commodo libero, a sollicitudin quam nulla quis lectus. In at porta mauris.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Chart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/>
          <a:p>
            <a:pPr rt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</a:p>
        </p:txBody>
      </p:sp>
      <p:graphicFrame>
        <p:nvGraphicFramePr>
          <p:cNvPr id="4" name="Chart 3" title="Gross revenue placeholder chart">
            <a:extLst>
              <a:ext uri="{FF2B5EF4-FFF2-40B4-BE49-F238E27FC236}">
                <a16:creationId xmlns:a16="http://schemas.microsoft.com/office/drawing/2014/main" id="{FFE8AFAB-AE1F-4453-8C1B-70D2EF9B1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4028303"/>
              </p:ext>
            </p:extLst>
          </p:nvPr>
        </p:nvGraphicFramePr>
        <p:xfrm>
          <a:off x="431800" y="1512000"/>
          <a:ext cx="39370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 title="Gross revenue placeholder chart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6860596"/>
              </p:ext>
            </p:extLst>
          </p:nvPr>
        </p:nvGraphicFramePr>
        <p:xfrm>
          <a:off x="4940300" y="1512000"/>
          <a:ext cx="40386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n-GB"/>
              <a:t>Lorem ipsum dolor sit amet, consectetur adipiscing elit.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327307"/>
              </p:ext>
            </p:extLst>
          </p:nvPr>
        </p:nvGraphicFramePr>
        <p:xfrm>
          <a:off x="431801" y="1614845"/>
          <a:ext cx="11328400" cy="4212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8343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765302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 rtl="0"/>
                      <a:endParaRPr lang="en-GB" noProof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Vendors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Users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Consultants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Ad Buyers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Gross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solidFill>
                            <a:schemeClr val="bg1"/>
                          </a:solidFill>
                          <a:latin typeface="+mj-lt"/>
                        </a:rPr>
                        <a:t>Company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£0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£0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£6,750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£1,013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£33,750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£5,063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£135,000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£20,250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GB" sz="16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GB" sz="1600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£270,000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GB" sz="16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£40,500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en-GB"/>
              <a:t>Lorem ipsum dolor sit amet, consectetur adipiscing elit.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Image SLide</a:t>
            </a:r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99200" y="432818"/>
            <a:ext cx="5472113" cy="5757614"/>
          </a:xfrm>
        </p:spPr>
      </p:pic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56_TF67328976" id="{8D41288C-A143-4C55-A19F-9A38F7741759}" vid="{98B99BFD-3B7E-4AE0-80A8-38C1178D3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934E25-8442-49E9-ABDF-3146C4145F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381</Words>
  <Application>Microsoft Macintosh PowerPoint</Application>
  <PresentationFormat>Widescreen</PresentationFormat>
  <Paragraphs>107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Corbel</vt:lpstr>
      <vt:lpstr>Times New Roman</vt:lpstr>
      <vt:lpstr>Office Theme</vt:lpstr>
      <vt:lpstr>Presentation Cover Title</vt:lpstr>
      <vt:lpstr>Section Divider Option 1</vt:lpstr>
      <vt:lpstr>Section Divider Option 2</vt:lpstr>
      <vt:lpstr>About Us</vt:lpstr>
      <vt:lpstr>Our Promise</vt:lpstr>
      <vt:lpstr>Comparison</vt:lpstr>
      <vt:lpstr>Chart Options</vt:lpstr>
      <vt:lpstr>Table</vt:lpstr>
      <vt:lpstr>Image SLide</vt:lpstr>
      <vt:lpstr>THANK YOU</vt:lpstr>
      <vt:lpstr>Customise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Cover Title</dc:title>
  <dc:creator>Dan MacLean (TSL)</dc:creator>
  <cp:lastModifiedBy>Dan MacLean (TSL)</cp:lastModifiedBy>
  <cp:revision>1</cp:revision>
  <dcterms:created xsi:type="dcterms:W3CDTF">2023-02-20T16:29:52Z</dcterms:created>
  <dcterms:modified xsi:type="dcterms:W3CDTF">2023-02-20T16:30:09Z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